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Scheerhoorn" userId="ef433031-f627-4431-ba33-ac5ba3466688" providerId="ADAL" clId="{288C1B96-4E67-42B9-975C-C44510490B83}"/>
    <pc:docChg chg="modSld">
      <pc:chgData name="Robert Scheerhoorn" userId="ef433031-f627-4431-ba33-ac5ba3466688" providerId="ADAL" clId="{288C1B96-4E67-42B9-975C-C44510490B83}" dt="2021-09-14T07:52:18.520" v="26" actId="20577"/>
      <pc:docMkLst>
        <pc:docMk/>
      </pc:docMkLst>
      <pc:sldChg chg="modSp mod">
        <pc:chgData name="Robert Scheerhoorn" userId="ef433031-f627-4431-ba33-ac5ba3466688" providerId="ADAL" clId="{288C1B96-4E67-42B9-975C-C44510490B83}" dt="2021-09-14T07:52:18.520" v="26" actId="20577"/>
        <pc:sldMkLst>
          <pc:docMk/>
          <pc:sldMk cId="2633809296" sldId="262"/>
        </pc:sldMkLst>
        <pc:graphicFrameChg chg="modGraphic">
          <ac:chgData name="Robert Scheerhoorn" userId="ef433031-f627-4431-ba33-ac5ba3466688" providerId="ADAL" clId="{288C1B96-4E67-42B9-975C-C44510490B83}" dt="2021-09-14T07:52:18.520" v="26" actId="20577"/>
          <ac:graphicFrameMkLst>
            <pc:docMk/>
            <pc:sldMk cId="2633809296" sldId="262"/>
            <ac:graphicFrameMk id="4" creationId="{417FAF5D-C970-4924-86FD-56D724E47F2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A03A3-5C02-4EBA-8217-E1737EDC94D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8CCE6F9C-DFF9-4520-8FFA-A976002BF1B5}">
      <dgm:prSet/>
      <dgm:spPr/>
      <dgm:t>
        <a:bodyPr/>
        <a:lstStyle/>
        <a:p>
          <a:r>
            <a:rPr lang="nl-NL"/>
            <a:t>Wie ben jij?</a:t>
          </a:r>
          <a:endParaRPr lang="en-US"/>
        </a:p>
      </dgm:t>
    </dgm:pt>
    <dgm:pt modelId="{7E7035FE-5DD7-426A-A050-5B72C2F8C2D9}" type="parTrans" cxnId="{1670F1D9-C0A0-437A-A073-AFCC1EE3538A}">
      <dgm:prSet/>
      <dgm:spPr/>
      <dgm:t>
        <a:bodyPr/>
        <a:lstStyle/>
        <a:p>
          <a:endParaRPr lang="en-US"/>
        </a:p>
      </dgm:t>
    </dgm:pt>
    <dgm:pt modelId="{CB80A8CD-8620-4699-902E-A8305B56CB62}" type="sibTrans" cxnId="{1670F1D9-C0A0-437A-A073-AFCC1EE3538A}">
      <dgm:prSet/>
      <dgm:spPr/>
      <dgm:t>
        <a:bodyPr/>
        <a:lstStyle/>
        <a:p>
          <a:endParaRPr lang="en-US"/>
        </a:p>
      </dgm:t>
    </dgm:pt>
    <dgm:pt modelId="{24B4AE2B-7AC3-4224-8180-2A4221B150E2}">
      <dgm:prSet/>
      <dgm:spPr/>
      <dgm:t>
        <a:bodyPr/>
        <a:lstStyle/>
        <a:p>
          <a:r>
            <a:rPr lang="nl-NL"/>
            <a:t>Wie ben ik?</a:t>
          </a:r>
          <a:endParaRPr lang="en-US"/>
        </a:p>
      </dgm:t>
    </dgm:pt>
    <dgm:pt modelId="{22D8220E-9AF5-467B-9C04-BCE7CF9803A7}" type="parTrans" cxnId="{C4F7E059-AA10-4184-9938-0DFC210EC002}">
      <dgm:prSet/>
      <dgm:spPr/>
      <dgm:t>
        <a:bodyPr/>
        <a:lstStyle/>
        <a:p>
          <a:endParaRPr lang="en-US"/>
        </a:p>
      </dgm:t>
    </dgm:pt>
    <dgm:pt modelId="{1A9A7EFD-1705-42A6-8F43-E21B189E24A4}" type="sibTrans" cxnId="{C4F7E059-AA10-4184-9938-0DFC210EC002}">
      <dgm:prSet/>
      <dgm:spPr/>
      <dgm:t>
        <a:bodyPr/>
        <a:lstStyle/>
        <a:p>
          <a:endParaRPr lang="en-US"/>
        </a:p>
      </dgm:t>
    </dgm:pt>
    <dgm:pt modelId="{22B798A9-82F7-407E-A64F-42B8A773C0E3}">
      <dgm:prSet/>
      <dgm:spPr/>
      <dgm:t>
        <a:bodyPr/>
        <a:lstStyle/>
        <a:p>
          <a:r>
            <a:rPr lang="nl-NL"/>
            <a:t>Wat verwachten wij van elkaar?</a:t>
          </a:r>
          <a:endParaRPr lang="en-US"/>
        </a:p>
      </dgm:t>
    </dgm:pt>
    <dgm:pt modelId="{810D14C0-F2DE-43DA-B526-453E23D12315}" type="parTrans" cxnId="{3B29EAE3-C6CF-4717-9BD5-2ACA0BE6A3EC}">
      <dgm:prSet/>
      <dgm:spPr/>
      <dgm:t>
        <a:bodyPr/>
        <a:lstStyle/>
        <a:p>
          <a:endParaRPr lang="en-US"/>
        </a:p>
      </dgm:t>
    </dgm:pt>
    <dgm:pt modelId="{709FAE0D-8CF3-4D05-AAC9-1077CAA250D8}" type="sibTrans" cxnId="{3B29EAE3-C6CF-4717-9BD5-2ACA0BE6A3EC}">
      <dgm:prSet/>
      <dgm:spPr/>
      <dgm:t>
        <a:bodyPr/>
        <a:lstStyle/>
        <a:p>
          <a:endParaRPr lang="en-US"/>
        </a:p>
      </dgm:t>
    </dgm:pt>
    <dgm:pt modelId="{5378895D-9FCA-4BAD-AEE4-B7688A19A21C}" type="pres">
      <dgm:prSet presAssocID="{5F1A03A3-5C02-4EBA-8217-E1737EDC94D0}" presName="linear" presStyleCnt="0">
        <dgm:presLayoutVars>
          <dgm:dir/>
          <dgm:animLvl val="lvl"/>
          <dgm:resizeHandles val="exact"/>
        </dgm:presLayoutVars>
      </dgm:prSet>
      <dgm:spPr/>
    </dgm:pt>
    <dgm:pt modelId="{AFF1223F-8F9C-40A9-88E9-9658FF7FBAD2}" type="pres">
      <dgm:prSet presAssocID="{8CCE6F9C-DFF9-4520-8FFA-A976002BF1B5}" presName="parentLin" presStyleCnt="0"/>
      <dgm:spPr/>
    </dgm:pt>
    <dgm:pt modelId="{E8D42D13-27E1-4387-947C-D96221B57C90}" type="pres">
      <dgm:prSet presAssocID="{8CCE6F9C-DFF9-4520-8FFA-A976002BF1B5}" presName="parentLeftMargin" presStyleLbl="node1" presStyleIdx="0" presStyleCnt="3"/>
      <dgm:spPr/>
    </dgm:pt>
    <dgm:pt modelId="{DAB03F7E-E6B4-4AE5-9CC2-6F29441AC5A6}" type="pres">
      <dgm:prSet presAssocID="{8CCE6F9C-DFF9-4520-8FFA-A976002BF1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2DB551-2831-4D52-BD18-2C89B083056E}" type="pres">
      <dgm:prSet presAssocID="{8CCE6F9C-DFF9-4520-8FFA-A976002BF1B5}" presName="negativeSpace" presStyleCnt="0"/>
      <dgm:spPr/>
    </dgm:pt>
    <dgm:pt modelId="{F3E9DE95-3224-4E16-895B-9259720552F7}" type="pres">
      <dgm:prSet presAssocID="{8CCE6F9C-DFF9-4520-8FFA-A976002BF1B5}" presName="childText" presStyleLbl="conFgAcc1" presStyleIdx="0" presStyleCnt="3">
        <dgm:presLayoutVars>
          <dgm:bulletEnabled val="1"/>
        </dgm:presLayoutVars>
      </dgm:prSet>
      <dgm:spPr/>
    </dgm:pt>
    <dgm:pt modelId="{9BABFDD9-8020-4C38-951C-5A8488DF9438}" type="pres">
      <dgm:prSet presAssocID="{CB80A8CD-8620-4699-902E-A8305B56CB62}" presName="spaceBetweenRectangles" presStyleCnt="0"/>
      <dgm:spPr/>
    </dgm:pt>
    <dgm:pt modelId="{FCB5D02E-17FF-4C66-B521-BA32178042F4}" type="pres">
      <dgm:prSet presAssocID="{24B4AE2B-7AC3-4224-8180-2A4221B150E2}" presName="parentLin" presStyleCnt="0"/>
      <dgm:spPr/>
    </dgm:pt>
    <dgm:pt modelId="{A4B218BB-52EE-4FA9-899C-C743896AF67A}" type="pres">
      <dgm:prSet presAssocID="{24B4AE2B-7AC3-4224-8180-2A4221B150E2}" presName="parentLeftMargin" presStyleLbl="node1" presStyleIdx="0" presStyleCnt="3"/>
      <dgm:spPr/>
    </dgm:pt>
    <dgm:pt modelId="{D15E6DE1-15A1-412C-B3B3-6B30E31B0E36}" type="pres">
      <dgm:prSet presAssocID="{24B4AE2B-7AC3-4224-8180-2A4221B150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E21E92-A85C-41CD-8414-F41B553507A5}" type="pres">
      <dgm:prSet presAssocID="{24B4AE2B-7AC3-4224-8180-2A4221B150E2}" presName="negativeSpace" presStyleCnt="0"/>
      <dgm:spPr/>
    </dgm:pt>
    <dgm:pt modelId="{EE3FC249-C1CA-4874-8A7D-8661259B3704}" type="pres">
      <dgm:prSet presAssocID="{24B4AE2B-7AC3-4224-8180-2A4221B150E2}" presName="childText" presStyleLbl="conFgAcc1" presStyleIdx="1" presStyleCnt="3">
        <dgm:presLayoutVars>
          <dgm:bulletEnabled val="1"/>
        </dgm:presLayoutVars>
      </dgm:prSet>
      <dgm:spPr/>
    </dgm:pt>
    <dgm:pt modelId="{AC57FE91-4E69-49D0-9C59-5907BBE9E3F0}" type="pres">
      <dgm:prSet presAssocID="{1A9A7EFD-1705-42A6-8F43-E21B189E24A4}" presName="spaceBetweenRectangles" presStyleCnt="0"/>
      <dgm:spPr/>
    </dgm:pt>
    <dgm:pt modelId="{BB663FD2-C2C8-436F-B52C-279048B0265D}" type="pres">
      <dgm:prSet presAssocID="{22B798A9-82F7-407E-A64F-42B8A773C0E3}" presName="parentLin" presStyleCnt="0"/>
      <dgm:spPr/>
    </dgm:pt>
    <dgm:pt modelId="{CB5CED10-E39B-44FD-9524-0AA375DD7C49}" type="pres">
      <dgm:prSet presAssocID="{22B798A9-82F7-407E-A64F-42B8A773C0E3}" presName="parentLeftMargin" presStyleLbl="node1" presStyleIdx="1" presStyleCnt="3"/>
      <dgm:spPr/>
    </dgm:pt>
    <dgm:pt modelId="{8A0CC103-44A9-494C-9FA4-90B7666DDB42}" type="pres">
      <dgm:prSet presAssocID="{22B798A9-82F7-407E-A64F-42B8A773C0E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243636F-0B97-4DFA-9166-9320BEB35891}" type="pres">
      <dgm:prSet presAssocID="{22B798A9-82F7-407E-A64F-42B8A773C0E3}" presName="negativeSpace" presStyleCnt="0"/>
      <dgm:spPr/>
    </dgm:pt>
    <dgm:pt modelId="{8B17F973-7B22-43A8-B2B7-3E8D192044CB}" type="pres">
      <dgm:prSet presAssocID="{22B798A9-82F7-407E-A64F-42B8A773C0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12E1A3B-8FF9-49F2-AF11-9DE56D323C14}" type="presOf" srcId="{24B4AE2B-7AC3-4224-8180-2A4221B150E2}" destId="{A4B218BB-52EE-4FA9-899C-C743896AF67A}" srcOrd="0" destOrd="0" presId="urn:microsoft.com/office/officeart/2005/8/layout/list1"/>
    <dgm:cxn modelId="{5F9A736E-6C48-40A2-B1E9-A9DB2B782214}" type="presOf" srcId="{24B4AE2B-7AC3-4224-8180-2A4221B150E2}" destId="{D15E6DE1-15A1-412C-B3B3-6B30E31B0E36}" srcOrd="1" destOrd="0" presId="urn:microsoft.com/office/officeart/2005/8/layout/list1"/>
    <dgm:cxn modelId="{0A171874-6AE7-4868-8931-6049697E1634}" type="presOf" srcId="{5F1A03A3-5C02-4EBA-8217-E1737EDC94D0}" destId="{5378895D-9FCA-4BAD-AEE4-B7688A19A21C}" srcOrd="0" destOrd="0" presId="urn:microsoft.com/office/officeart/2005/8/layout/list1"/>
    <dgm:cxn modelId="{D4845859-B047-46A9-84EA-86F4C08A30D3}" type="presOf" srcId="{22B798A9-82F7-407E-A64F-42B8A773C0E3}" destId="{8A0CC103-44A9-494C-9FA4-90B7666DDB42}" srcOrd="1" destOrd="0" presId="urn:microsoft.com/office/officeart/2005/8/layout/list1"/>
    <dgm:cxn modelId="{C4F7E059-AA10-4184-9938-0DFC210EC002}" srcId="{5F1A03A3-5C02-4EBA-8217-E1737EDC94D0}" destId="{24B4AE2B-7AC3-4224-8180-2A4221B150E2}" srcOrd="1" destOrd="0" parTransId="{22D8220E-9AF5-467B-9C04-BCE7CF9803A7}" sibTransId="{1A9A7EFD-1705-42A6-8F43-E21B189E24A4}"/>
    <dgm:cxn modelId="{72365386-EAD3-44E3-89C6-31AB2397B24C}" type="presOf" srcId="{8CCE6F9C-DFF9-4520-8FFA-A976002BF1B5}" destId="{E8D42D13-27E1-4387-947C-D96221B57C90}" srcOrd="0" destOrd="0" presId="urn:microsoft.com/office/officeart/2005/8/layout/list1"/>
    <dgm:cxn modelId="{19DDBD98-50BD-43B2-85B9-56A6B7753FC8}" type="presOf" srcId="{8CCE6F9C-DFF9-4520-8FFA-A976002BF1B5}" destId="{DAB03F7E-E6B4-4AE5-9CC2-6F29441AC5A6}" srcOrd="1" destOrd="0" presId="urn:microsoft.com/office/officeart/2005/8/layout/list1"/>
    <dgm:cxn modelId="{6611E2D3-8EAF-410A-B387-38D0F793F0F5}" type="presOf" srcId="{22B798A9-82F7-407E-A64F-42B8A773C0E3}" destId="{CB5CED10-E39B-44FD-9524-0AA375DD7C49}" srcOrd="0" destOrd="0" presId="urn:microsoft.com/office/officeart/2005/8/layout/list1"/>
    <dgm:cxn modelId="{1670F1D9-C0A0-437A-A073-AFCC1EE3538A}" srcId="{5F1A03A3-5C02-4EBA-8217-E1737EDC94D0}" destId="{8CCE6F9C-DFF9-4520-8FFA-A976002BF1B5}" srcOrd="0" destOrd="0" parTransId="{7E7035FE-5DD7-426A-A050-5B72C2F8C2D9}" sibTransId="{CB80A8CD-8620-4699-902E-A8305B56CB62}"/>
    <dgm:cxn modelId="{3B29EAE3-C6CF-4717-9BD5-2ACA0BE6A3EC}" srcId="{5F1A03A3-5C02-4EBA-8217-E1737EDC94D0}" destId="{22B798A9-82F7-407E-A64F-42B8A773C0E3}" srcOrd="2" destOrd="0" parTransId="{810D14C0-F2DE-43DA-B526-453E23D12315}" sibTransId="{709FAE0D-8CF3-4D05-AAC9-1077CAA250D8}"/>
    <dgm:cxn modelId="{C2D0D596-A927-4B50-8B25-76B94796E523}" type="presParOf" srcId="{5378895D-9FCA-4BAD-AEE4-B7688A19A21C}" destId="{AFF1223F-8F9C-40A9-88E9-9658FF7FBAD2}" srcOrd="0" destOrd="0" presId="urn:microsoft.com/office/officeart/2005/8/layout/list1"/>
    <dgm:cxn modelId="{C7F38CC1-85EA-4E42-A35B-6D7F18994281}" type="presParOf" srcId="{AFF1223F-8F9C-40A9-88E9-9658FF7FBAD2}" destId="{E8D42D13-27E1-4387-947C-D96221B57C90}" srcOrd="0" destOrd="0" presId="urn:microsoft.com/office/officeart/2005/8/layout/list1"/>
    <dgm:cxn modelId="{2CB1B711-A15A-45CA-8F6C-E30F261AC935}" type="presParOf" srcId="{AFF1223F-8F9C-40A9-88E9-9658FF7FBAD2}" destId="{DAB03F7E-E6B4-4AE5-9CC2-6F29441AC5A6}" srcOrd="1" destOrd="0" presId="urn:microsoft.com/office/officeart/2005/8/layout/list1"/>
    <dgm:cxn modelId="{23D6B333-2243-429E-AD33-D1DBDF186543}" type="presParOf" srcId="{5378895D-9FCA-4BAD-AEE4-B7688A19A21C}" destId="{A12DB551-2831-4D52-BD18-2C89B083056E}" srcOrd="1" destOrd="0" presId="urn:microsoft.com/office/officeart/2005/8/layout/list1"/>
    <dgm:cxn modelId="{DCF55C37-0E91-4972-A068-E15C9A7776F2}" type="presParOf" srcId="{5378895D-9FCA-4BAD-AEE4-B7688A19A21C}" destId="{F3E9DE95-3224-4E16-895B-9259720552F7}" srcOrd="2" destOrd="0" presId="urn:microsoft.com/office/officeart/2005/8/layout/list1"/>
    <dgm:cxn modelId="{2E7EC057-F89D-4B7F-8B9F-A715916B6FBB}" type="presParOf" srcId="{5378895D-9FCA-4BAD-AEE4-B7688A19A21C}" destId="{9BABFDD9-8020-4C38-951C-5A8488DF9438}" srcOrd="3" destOrd="0" presId="urn:microsoft.com/office/officeart/2005/8/layout/list1"/>
    <dgm:cxn modelId="{F12ECEB7-E3D1-4FB9-8985-39C076553F0E}" type="presParOf" srcId="{5378895D-9FCA-4BAD-AEE4-B7688A19A21C}" destId="{FCB5D02E-17FF-4C66-B521-BA32178042F4}" srcOrd="4" destOrd="0" presId="urn:microsoft.com/office/officeart/2005/8/layout/list1"/>
    <dgm:cxn modelId="{80503A9F-755E-41C9-8419-C4DA884F0F7D}" type="presParOf" srcId="{FCB5D02E-17FF-4C66-B521-BA32178042F4}" destId="{A4B218BB-52EE-4FA9-899C-C743896AF67A}" srcOrd="0" destOrd="0" presId="urn:microsoft.com/office/officeart/2005/8/layout/list1"/>
    <dgm:cxn modelId="{5A7B27DC-FD4E-4A6B-81BA-B5AD7D920A6D}" type="presParOf" srcId="{FCB5D02E-17FF-4C66-B521-BA32178042F4}" destId="{D15E6DE1-15A1-412C-B3B3-6B30E31B0E36}" srcOrd="1" destOrd="0" presId="urn:microsoft.com/office/officeart/2005/8/layout/list1"/>
    <dgm:cxn modelId="{6FEE52B2-0C62-418C-BE41-78DDB5581CF8}" type="presParOf" srcId="{5378895D-9FCA-4BAD-AEE4-B7688A19A21C}" destId="{28E21E92-A85C-41CD-8414-F41B553507A5}" srcOrd="5" destOrd="0" presId="urn:microsoft.com/office/officeart/2005/8/layout/list1"/>
    <dgm:cxn modelId="{12725BAD-AB8A-4E94-B040-168A8A6BF1DE}" type="presParOf" srcId="{5378895D-9FCA-4BAD-AEE4-B7688A19A21C}" destId="{EE3FC249-C1CA-4874-8A7D-8661259B3704}" srcOrd="6" destOrd="0" presId="urn:microsoft.com/office/officeart/2005/8/layout/list1"/>
    <dgm:cxn modelId="{4F051698-3F66-4F26-A4CE-541A20878CDE}" type="presParOf" srcId="{5378895D-9FCA-4BAD-AEE4-B7688A19A21C}" destId="{AC57FE91-4E69-49D0-9C59-5907BBE9E3F0}" srcOrd="7" destOrd="0" presId="urn:microsoft.com/office/officeart/2005/8/layout/list1"/>
    <dgm:cxn modelId="{161502C1-01D2-4613-8FB9-95DAE706C184}" type="presParOf" srcId="{5378895D-9FCA-4BAD-AEE4-B7688A19A21C}" destId="{BB663FD2-C2C8-436F-B52C-279048B0265D}" srcOrd="8" destOrd="0" presId="urn:microsoft.com/office/officeart/2005/8/layout/list1"/>
    <dgm:cxn modelId="{9A9169E2-371D-4C2E-B258-FF86F796DEE8}" type="presParOf" srcId="{BB663FD2-C2C8-436F-B52C-279048B0265D}" destId="{CB5CED10-E39B-44FD-9524-0AA375DD7C49}" srcOrd="0" destOrd="0" presId="urn:microsoft.com/office/officeart/2005/8/layout/list1"/>
    <dgm:cxn modelId="{13CC78B0-18AF-42F5-94A5-E06505BF53D9}" type="presParOf" srcId="{BB663FD2-C2C8-436F-B52C-279048B0265D}" destId="{8A0CC103-44A9-494C-9FA4-90B7666DDB42}" srcOrd="1" destOrd="0" presId="urn:microsoft.com/office/officeart/2005/8/layout/list1"/>
    <dgm:cxn modelId="{0CD6F463-ACFF-4F34-ADC2-3EA68D7344FA}" type="presParOf" srcId="{5378895D-9FCA-4BAD-AEE4-B7688A19A21C}" destId="{A243636F-0B97-4DFA-9166-9320BEB35891}" srcOrd="9" destOrd="0" presId="urn:microsoft.com/office/officeart/2005/8/layout/list1"/>
    <dgm:cxn modelId="{A947DA53-E379-4188-8829-2B4E6BC1D02F}" type="presParOf" srcId="{5378895D-9FCA-4BAD-AEE4-B7688A19A21C}" destId="{8B17F973-7B22-43A8-B2B7-3E8D192044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08629-F337-4DE2-BC95-B53CA57F0F2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AAE09F21-0011-4BD2-8EBA-17157ABDFA72}">
      <dgm:prSet/>
      <dgm:spPr/>
      <dgm:t>
        <a:bodyPr/>
        <a:lstStyle/>
        <a:p>
          <a:r>
            <a:rPr lang="nl-NL"/>
            <a:t>Wat houdt Talent en Maatschappij in?</a:t>
          </a:r>
          <a:endParaRPr lang="en-US"/>
        </a:p>
      </dgm:t>
    </dgm:pt>
    <dgm:pt modelId="{E01ABED9-55C5-4582-989A-83536CF4C657}" type="parTrans" cxnId="{EBA2E9CB-C739-42D5-855A-1F487DD959BE}">
      <dgm:prSet/>
      <dgm:spPr/>
      <dgm:t>
        <a:bodyPr/>
        <a:lstStyle/>
        <a:p>
          <a:endParaRPr lang="en-US"/>
        </a:p>
      </dgm:t>
    </dgm:pt>
    <dgm:pt modelId="{50C7F4E0-51B0-4330-9EA5-711393F60EBA}" type="sibTrans" cxnId="{EBA2E9CB-C739-42D5-855A-1F487DD959BE}">
      <dgm:prSet/>
      <dgm:spPr/>
      <dgm:t>
        <a:bodyPr/>
        <a:lstStyle/>
        <a:p>
          <a:endParaRPr lang="en-US"/>
        </a:p>
      </dgm:t>
    </dgm:pt>
    <dgm:pt modelId="{70BD5B68-28D1-428F-A344-54BC5F761F9D}">
      <dgm:prSet/>
      <dgm:spPr/>
      <dgm:t>
        <a:bodyPr/>
        <a:lstStyle/>
        <a:p>
          <a:r>
            <a:rPr lang="nl-NL"/>
            <a:t>Planning</a:t>
          </a:r>
          <a:endParaRPr lang="en-US"/>
        </a:p>
      </dgm:t>
    </dgm:pt>
    <dgm:pt modelId="{B4A3FD97-C4E5-4EB7-9067-399C37367C48}" type="parTrans" cxnId="{0BE3D924-29F8-4167-98B9-E4ABC400F432}">
      <dgm:prSet/>
      <dgm:spPr/>
      <dgm:t>
        <a:bodyPr/>
        <a:lstStyle/>
        <a:p>
          <a:endParaRPr lang="en-US"/>
        </a:p>
      </dgm:t>
    </dgm:pt>
    <dgm:pt modelId="{625BA0D2-A9ED-4D69-9CDD-3A78729065DA}" type="sibTrans" cxnId="{0BE3D924-29F8-4167-98B9-E4ABC400F432}">
      <dgm:prSet/>
      <dgm:spPr/>
      <dgm:t>
        <a:bodyPr/>
        <a:lstStyle/>
        <a:p>
          <a:endParaRPr lang="en-US"/>
        </a:p>
      </dgm:t>
    </dgm:pt>
    <dgm:pt modelId="{0871048C-0E8F-4E26-B140-C5A7B3DBDE94}">
      <dgm:prSet/>
      <dgm:spPr/>
      <dgm:t>
        <a:bodyPr/>
        <a:lstStyle/>
        <a:p>
          <a:r>
            <a:rPr lang="nl-NL"/>
            <a:t>Eindopdracht</a:t>
          </a:r>
          <a:endParaRPr lang="en-US"/>
        </a:p>
      </dgm:t>
    </dgm:pt>
    <dgm:pt modelId="{77EDDDB8-252B-4446-950E-4BEEA9ABDD4B}" type="parTrans" cxnId="{8259D066-D1F8-4F00-9F7A-2FD44506FDA7}">
      <dgm:prSet/>
      <dgm:spPr/>
      <dgm:t>
        <a:bodyPr/>
        <a:lstStyle/>
        <a:p>
          <a:endParaRPr lang="en-US"/>
        </a:p>
      </dgm:t>
    </dgm:pt>
    <dgm:pt modelId="{90A1AB4E-71B3-4465-91A5-5C74BF800B03}" type="sibTrans" cxnId="{8259D066-D1F8-4F00-9F7A-2FD44506FDA7}">
      <dgm:prSet/>
      <dgm:spPr/>
      <dgm:t>
        <a:bodyPr/>
        <a:lstStyle/>
        <a:p>
          <a:endParaRPr lang="en-US"/>
        </a:p>
      </dgm:t>
    </dgm:pt>
    <dgm:pt modelId="{7F982E5D-C2A8-45AF-A670-C9D792A8EAA1}">
      <dgm:prSet/>
      <dgm:spPr/>
      <dgm:t>
        <a:bodyPr/>
        <a:lstStyle/>
        <a:p>
          <a:r>
            <a:rPr lang="nl-NL"/>
            <a:t>Digitale campus</a:t>
          </a:r>
          <a:endParaRPr lang="en-US"/>
        </a:p>
      </dgm:t>
    </dgm:pt>
    <dgm:pt modelId="{E746A73F-8BCA-487B-AC26-140197CF1B9A}" type="parTrans" cxnId="{04607DD0-A9B4-43E7-B424-B23F1FB645D4}">
      <dgm:prSet/>
      <dgm:spPr/>
      <dgm:t>
        <a:bodyPr/>
        <a:lstStyle/>
        <a:p>
          <a:endParaRPr lang="en-US"/>
        </a:p>
      </dgm:t>
    </dgm:pt>
    <dgm:pt modelId="{D03ADEE8-FA79-484D-BB64-0B064F213892}" type="sibTrans" cxnId="{04607DD0-A9B4-43E7-B424-B23F1FB645D4}">
      <dgm:prSet/>
      <dgm:spPr/>
      <dgm:t>
        <a:bodyPr/>
        <a:lstStyle/>
        <a:p>
          <a:endParaRPr lang="en-US"/>
        </a:p>
      </dgm:t>
    </dgm:pt>
    <dgm:pt modelId="{DFCA16C8-B162-41E1-91DD-673FE5CAFB86}">
      <dgm:prSet/>
      <dgm:spPr/>
      <dgm:t>
        <a:bodyPr/>
        <a:lstStyle/>
        <a:p>
          <a:r>
            <a:rPr lang="nl-NL"/>
            <a:t>Aan de slag!</a:t>
          </a:r>
          <a:endParaRPr lang="en-US"/>
        </a:p>
      </dgm:t>
    </dgm:pt>
    <dgm:pt modelId="{3672D6DC-F2E1-43EB-8B9D-734C314EA59E}" type="parTrans" cxnId="{C6FB9C8A-A040-43FD-B36D-E7B4CF5ED4A3}">
      <dgm:prSet/>
      <dgm:spPr/>
      <dgm:t>
        <a:bodyPr/>
        <a:lstStyle/>
        <a:p>
          <a:endParaRPr lang="en-US"/>
        </a:p>
      </dgm:t>
    </dgm:pt>
    <dgm:pt modelId="{5A0C6F7D-0B57-47C6-8B23-ED154B58B1A9}" type="sibTrans" cxnId="{C6FB9C8A-A040-43FD-B36D-E7B4CF5ED4A3}">
      <dgm:prSet/>
      <dgm:spPr/>
      <dgm:t>
        <a:bodyPr/>
        <a:lstStyle/>
        <a:p>
          <a:endParaRPr lang="en-US"/>
        </a:p>
      </dgm:t>
    </dgm:pt>
    <dgm:pt modelId="{C7467D60-3F7D-4208-917B-CA89457A3633}">
      <dgm:prSet/>
      <dgm:spPr/>
      <dgm:t>
        <a:bodyPr/>
        <a:lstStyle/>
        <a:p>
          <a:r>
            <a:rPr lang="nl-NL"/>
            <a:t>Afsluiten</a:t>
          </a:r>
          <a:endParaRPr lang="en-US"/>
        </a:p>
      </dgm:t>
    </dgm:pt>
    <dgm:pt modelId="{A2186912-D328-481C-8F1B-0DBF001F5754}" type="parTrans" cxnId="{724D1550-493B-4E84-B93B-022D893157AC}">
      <dgm:prSet/>
      <dgm:spPr/>
      <dgm:t>
        <a:bodyPr/>
        <a:lstStyle/>
        <a:p>
          <a:endParaRPr lang="en-US"/>
        </a:p>
      </dgm:t>
    </dgm:pt>
    <dgm:pt modelId="{0E371545-7C57-4829-80FF-15EEE24D54A1}" type="sibTrans" cxnId="{724D1550-493B-4E84-B93B-022D893157AC}">
      <dgm:prSet/>
      <dgm:spPr/>
      <dgm:t>
        <a:bodyPr/>
        <a:lstStyle/>
        <a:p>
          <a:endParaRPr lang="en-US"/>
        </a:p>
      </dgm:t>
    </dgm:pt>
    <dgm:pt modelId="{5ACED054-DA1A-4910-BD3B-7327ED046302}" type="pres">
      <dgm:prSet presAssocID="{4BC08629-F337-4DE2-BC95-B53CA57F0F21}" presName="Name0" presStyleCnt="0">
        <dgm:presLayoutVars>
          <dgm:dir/>
          <dgm:resizeHandles val="exact"/>
        </dgm:presLayoutVars>
      </dgm:prSet>
      <dgm:spPr/>
    </dgm:pt>
    <dgm:pt modelId="{42E81345-6149-4603-9CBA-4076D85C4F3B}" type="pres">
      <dgm:prSet presAssocID="{AAE09F21-0011-4BD2-8EBA-17157ABDFA72}" presName="node" presStyleLbl="node1" presStyleIdx="0" presStyleCnt="6">
        <dgm:presLayoutVars>
          <dgm:bulletEnabled val="1"/>
        </dgm:presLayoutVars>
      </dgm:prSet>
      <dgm:spPr/>
    </dgm:pt>
    <dgm:pt modelId="{19A32AC8-8109-4434-89A0-D3F69CF1F2B2}" type="pres">
      <dgm:prSet presAssocID="{50C7F4E0-51B0-4330-9EA5-711393F60EBA}" presName="sibTrans" presStyleLbl="sibTrans1D1" presStyleIdx="0" presStyleCnt="5"/>
      <dgm:spPr/>
    </dgm:pt>
    <dgm:pt modelId="{2A5E18A8-DE44-4293-B8D2-5463EB9791C8}" type="pres">
      <dgm:prSet presAssocID="{50C7F4E0-51B0-4330-9EA5-711393F60EBA}" presName="connectorText" presStyleLbl="sibTrans1D1" presStyleIdx="0" presStyleCnt="5"/>
      <dgm:spPr/>
    </dgm:pt>
    <dgm:pt modelId="{55C4E2D5-CF7A-4F1E-9F49-5DC60C67780E}" type="pres">
      <dgm:prSet presAssocID="{70BD5B68-28D1-428F-A344-54BC5F761F9D}" presName="node" presStyleLbl="node1" presStyleIdx="1" presStyleCnt="6">
        <dgm:presLayoutVars>
          <dgm:bulletEnabled val="1"/>
        </dgm:presLayoutVars>
      </dgm:prSet>
      <dgm:spPr/>
    </dgm:pt>
    <dgm:pt modelId="{E6A6DC10-957C-41F5-8D79-000DA9F8C4CD}" type="pres">
      <dgm:prSet presAssocID="{625BA0D2-A9ED-4D69-9CDD-3A78729065DA}" presName="sibTrans" presStyleLbl="sibTrans1D1" presStyleIdx="1" presStyleCnt="5"/>
      <dgm:spPr/>
    </dgm:pt>
    <dgm:pt modelId="{638C07DE-F340-4BE2-A336-A92BA7C3886D}" type="pres">
      <dgm:prSet presAssocID="{625BA0D2-A9ED-4D69-9CDD-3A78729065DA}" presName="connectorText" presStyleLbl="sibTrans1D1" presStyleIdx="1" presStyleCnt="5"/>
      <dgm:spPr/>
    </dgm:pt>
    <dgm:pt modelId="{D51D97B2-750B-49C2-B282-7EED2ADB3AD8}" type="pres">
      <dgm:prSet presAssocID="{0871048C-0E8F-4E26-B140-C5A7B3DBDE94}" presName="node" presStyleLbl="node1" presStyleIdx="2" presStyleCnt="6">
        <dgm:presLayoutVars>
          <dgm:bulletEnabled val="1"/>
        </dgm:presLayoutVars>
      </dgm:prSet>
      <dgm:spPr/>
    </dgm:pt>
    <dgm:pt modelId="{4BE0A24C-E3AC-41D7-924E-90D96922AC09}" type="pres">
      <dgm:prSet presAssocID="{90A1AB4E-71B3-4465-91A5-5C74BF800B03}" presName="sibTrans" presStyleLbl="sibTrans1D1" presStyleIdx="2" presStyleCnt="5"/>
      <dgm:spPr/>
    </dgm:pt>
    <dgm:pt modelId="{0843E308-5BA7-4591-BDCE-3991BFA7290D}" type="pres">
      <dgm:prSet presAssocID="{90A1AB4E-71B3-4465-91A5-5C74BF800B03}" presName="connectorText" presStyleLbl="sibTrans1D1" presStyleIdx="2" presStyleCnt="5"/>
      <dgm:spPr/>
    </dgm:pt>
    <dgm:pt modelId="{DB467764-AFA5-4B4C-8826-90332194EC81}" type="pres">
      <dgm:prSet presAssocID="{7F982E5D-C2A8-45AF-A670-C9D792A8EAA1}" presName="node" presStyleLbl="node1" presStyleIdx="3" presStyleCnt="6">
        <dgm:presLayoutVars>
          <dgm:bulletEnabled val="1"/>
        </dgm:presLayoutVars>
      </dgm:prSet>
      <dgm:spPr/>
    </dgm:pt>
    <dgm:pt modelId="{25BCBD7D-7B59-47B8-9DC2-57A01D35C498}" type="pres">
      <dgm:prSet presAssocID="{D03ADEE8-FA79-484D-BB64-0B064F213892}" presName="sibTrans" presStyleLbl="sibTrans1D1" presStyleIdx="3" presStyleCnt="5"/>
      <dgm:spPr/>
    </dgm:pt>
    <dgm:pt modelId="{88471D33-6CC8-469F-ACC8-A0CB904F27E4}" type="pres">
      <dgm:prSet presAssocID="{D03ADEE8-FA79-484D-BB64-0B064F213892}" presName="connectorText" presStyleLbl="sibTrans1D1" presStyleIdx="3" presStyleCnt="5"/>
      <dgm:spPr/>
    </dgm:pt>
    <dgm:pt modelId="{B67FA1A9-A99B-4097-9D4B-331B9EBBDEBA}" type="pres">
      <dgm:prSet presAssocID="{DFCA16C8-B162-41E1-91DD-673FE5CAFB86}" presName="node" presStyleLbl="node1" presStyleIdx="4" presStyleCnt="6">
        <dgm:presLayoutVars>
          <dgm:bulletEnabled val="1"/>
        </dgm:presLayoutVars>
      </dgm:prSet>
      <dgm:spPr/>
    </dgm:pt>
    <dgm:pt modelId="{3173D269-544C-4C29-A775-703295865E75}" type="pres">
      <dgm:prSet presAssocID="{5A0C6F7D-0B57-47C6-8B23-ED154B58B1A9}" presName="sibTrans" presStyleLbl="sibTrans1D1" presStyleIdx="4" presStyleCnt="5"/>
      <dgm:spPr/>
    </dgm:pt>
    <dgm:pt modelId="{C3361988-CE31-401F-86A5-BD44DBCF6287}" type="pres">
      <dgm:prSet presAssocID="{5A0C6F7D-0B57-47C6-8B23-ED154B58B1A9}" presName="connectorText" presStyleLbl="sibTrans1D1" presStyleIdx="4" presStyleCnt="5"/>
      <dgm:spPr/>
    </dgm:pt>
    <dgm:pt modelId="{09644F46-EEC7-411F-BC3E-B798E06CD6F2}" type="pres">
      <dgm:prSet presAssocID="{C7467D60-3F7D-4208-917B-CA89457A3633}" presName="node" presStyleLbl="node1" presStyleIdx="5" presStyleCnt="6">
        <dgm:presLayoutVars>
          <dgm:bulletEnabled val="1"/>
        </dgm:presLayoutVars>
      </dgm:prSet>
      <dgm:spPr/>
    </dgm:pt>
  </dgm:ptLst>
  <dgm:cxnLst>
    <dgm:cxn modelId="{5C31BF00-8A1E-421C-AFFC-130BF878C19F}" type="presOf" srcId="{DFCA16C8-B162-41E1-91DD-673FE5CAFB86}" destId="{B67FA1A9-A99B-4097-9D4B-331B9EBBDEBA}" srcOrd="0" destOrd="0" presId="urn:microsoft.com/office/officeart/2016/7/layout/RepeatingBendingProcessNew"/>
    <dgm:cxn modelId="{12587C0C-22AC-431D-B264-F4F665DED4E4}" type="presOf" srcId="{625BA0D2-A9ED-4D69-9CDD-3A78729065DA}" destId="{E6A6DC10-957C-41F5-8D79-000DA9F8C4CD}" srcOrd="0" destOrd="0" presId="urn:microsoft.com/office/officeart/2016/7/layout/RepeatingBendingProcessNew"/>
    <dgm:cxn modelId="{5A5D2420-1A2D-4CA4-A42C-2C9DBFE71438}" type="presOf" srcId="{C7467D60-3F7D-4208-917B-CA89457A3633}" destId="{09644F46-EEC7-411F-BC3E-B798E06CD6F2}" srcOrd="0" destOrd="0" presId="urn:microsoft.com/office/officeart/2016/7/layout/RepeatingBendingProcessNew"/>
    <dgm:cxn modelId="{0BE3D924-29F8-4167-98B9-E4ABC400F432}" srcId="{4BC08629-F337-4DE2-BC95-B53CA57F0F21}" destId="{70BD5B68-28D1-428F-A344-54BC5F761F9D}" srcOrd="1" destOrd="0" parTransId="{B4A3FD97-C4E5-4EB7-9067-399C37367C48}" sibTransId="{625BA0D2-A9ED-4D69-9CDD-3A78729065DA}"/>
    <dgm:cxn modelId="{8259D066-D1F8-4F00-9F7A-2FD44506FDA7}" srcId="{4BC08629-F337-4DE2-BC95-B53CA57F0F21}" destId="{0871048C-0E8F-4E26-B140-C5A7B3DBDE94}" srcOrd="2" destOrd="0" parTransId="{77EDDDB8-252B-4446-950E-4BEEA9ABDD4B}" sibTransId="{90A1AB4E-71B3-4465-91A5-5C74BF800B03}"/>
    <dgm:cxn modelId="{3E4BC54F-2B39-402D-81BD-EE85731ADB1B}" type="presOf" srcId="{625BA0D2-A9ED-4D69-9CDD-3A78729065DA}" destId="{638C07DE-F340-4BE2-A336-A92BA7C3886D}" srcOrd="1" destOrd="0" presId="urn:microsoft.com/office/officeart/2016/7/layout/RepeatingBendingProcessNew"/>
    <dgm:cxn modelId="{724D1550-493B-4E84-B93B-022D893157AC}" srcId="{4BC08629-F337-4DE2-BC95-B53CA57F0F21}" destId="{C7467D60-3F7D-4208-917B-CA89457A3633}" srcOrd="5" destOrd="0" parTransId="{A2186912-D328-481C-8F1B-0DBF001F5754}" sibTransId="{0E371545-7C57-4829-80FF-15EEE24D54A1}"/>
    <dgm:cxn modelId="{5251C180-0831-4988-A56A-BFFBBB257A87}" type="presOf" srcId="{70BD5B68-28D1-428F-A344-54BC5F761F9D}" destId="{55C4E2D5-CF7A-4F1E-9F49-5DC60C67780E}" srcOrd="0" destOrd="0" presId="urn:microsoft.com/office/officeart/2016/7/layout/RepeatingBendingProcessNew"/>
    <dgm:cxn modelId="{C575F287-7313-47F9-B525-973DD599A70C}" type="presOf" srcId="{90A1AB4E-71B3-4465-91A5-5C74BF800B03}" destId="{0843E308-5BA7-4591-BDCE-3991BFA7290D}" srcOrd="1" destOrd="0" presId="urn:microsoft.com/office/officeart/2016/7/layout/RepeatingBendingProcessNew"/>
    <dgm:cxn modelId="{C6FB9C8A-A040-43FD-B36D-E7B4CF5ED4A3}" srcId="{4BC08629-F337-4DE2-BC95-B53CA57F0F21}" destId="{DFCA16C8-B162-41E1-91DD-673FE5CAFB86}" srcOrd="4" destOrd="0" parTransId="{3672D6DC-F2E1-43EB-8B9D-734C314EA59E}" sibTransId="{5A0C6F7D-0B57-47C6-8B23-ED154B58B1A9}"/>
    <dgm:cxn modelId="{82C2A4A1-6B75-4F26-BB6B-30B0FAD7539D}" type="presOf" srcId="{7F982E5D-C2A8-45AF-A670-C9D792A8EAA1}" destId="{DB467764-AFA5-4B4C-8826-90332194EC81}" srcOrd="0" destOrd="0" presId="urn:microsoft.com/office/officeart/2016/7/layout/RepeatingBendingProcessNew"/>
    <dgm:cxn modelId="{D8290AA9-A1B3-4BE6-92D3-EE1B46D29FE3}" type="presOf" srcId="{D03ADEE8-FA79-484D-BB64-0B064F213892}" destId="{25BCBD7D-7B59-47B8-9DC2-57A01D35C498}" srcOrd="0" destOrd="0" presId="urn:microsoft.com/office/officeart/2016/7/layout/RepeatingBendingProcessNew"/>
    <dgm:cxn modelId="{06300FBB-96E8-4002-9776-9517B3041CE4}" type="presOf" srcId="{D03ADEE8-FA79-484D-BB64-0B064F213892}" destId="{88471D33-6CC8-469F-ACC8-A0CB904F27E4}" srcOrd="1" destOrd="0" presId="urn:microsoft.com/office/officeart/2016/7/layout/RepeatingBendingProcessNew"/>
    <dgm:cxn modelId="{036140BD-D535-42FC-A027-97BF2E7689D7}" type="presOf" srcId="{5A0C6F7D-0B57-47C6-8B23-ED154B58B1A9}" destId="{3173D269-544C-4C29-A775-703295865E75}" srcOrd="0" destOrd="0" presId="urn:microsoft.com/office/officeart/2016/7/layout/RepeatingBendingProcessNew"/>
    <dgm:cxn modelId="{A4B0E6BE-8E52-41A5-B2EB-02CF9BA5957D}" type="presOf" srcId="{90A1AB4E-71B3-4465-91A5-5C74BF800B03}" destId="{4BE0A24C-E3AC-41D7-924E-90D96922AC09}" srcOrd="0" destOrd="0" presId="urn:microsoft.com/office/officeart/2016/7/layout/RepeatingBendingProcessNew"/>
    <dgm:cxn modelId="{2CE393C8-CDC0-4785-A850-A0D6973EF7F8}" type="presOf" srcId="{4BC08629-F337-4DE2-BC95-B53CA57F0F21}" destId="{5ACED054-DA1A-4910-BD3B-7327ED046302}" srcOrd="0" destOrd="0" presId="urn:microsoft.com/office/officeart/2016/7/layout/RepeatingBendingProcessNew"/>
    <dgm:cxn modelId="{EBA2E9CB-C739-42D5-855A-1F487DD959BE}" srcId="{4BC08629-F337-4DE2-BC95-B53CA57F0F21}" destId="{AAE09F21-0011-4BD2-8EBA-17157ABDFA72}" srcOrd="0" destOrd="0" parTransId="{E01ABED9-55C5-4582-989A-83536CF4C657}" sibTransId="{50C7F4E0-51B0-4330-9EA5-711393F60EBA}"/>
    <dgm:cxn modelId="{04607DD0-A9B4-43E7-B424-B23F1FB645D4}" srcId="{4BC08629-F337-4DE2-BC95-B53CA57F0F21}" destId="{7F982E5D-C2A8-45AF-A670-C9D792A8EAA1}" srcOrd="3" destOrd="0" parTransId="{E746A73F-8BCA-487B-AC26-140197CF1B9A}" sibTransId="{D03ADEE8-FA79-484D-BB64-0B064F213892}"/>
    <dgm:cxn modelId="{7A2AFCD1-6498-4A7C-8387-770F3D458310}" type="presOf" srcId="{AAE09F21-0011-4BD2-8EBA-17157ABDFA72}" destId="{42E81345-6149-4603-9CBA-4076D85C4F3B}" srcOrd="0" destOrd="0" presId="urn:microsoft.com/office/officeart/2016/7/layout/RepeatingBendingProcessNew"/>
    <dgm:cxn modelId="{8B10D7D8-E19B-4753-B706-371E56795CF9}" type="presOf" srcId="{0871048C-0E8F-4E26-B140-C5A7B3DBDE94}" destId="{D51D97B2-750B-49C2-B282-7EED2ADB3AD8}" srcOrd="0" destOrd="0" presId="urn:microsoft.com/office/officeart/2016/7/layout/RepeatingBendingProcessNew"/>
    <dgm:cxn modelId="{D8322CE6-A741-49B0-B4D2-69ACBE436302}" type="presOf" srcId="{50C7F4E0-51B0-4330-9EA5-711393F60EBA}" destId="{19A32AC8-8109-4434-89A0-D3F69CF1F2B2}" srcOrd="0" destOrd="0" presId="urn:microsoft.com/office/officeart/2016/7/layout/RepeatingBendingProcessNew"/>
    <dgm:cxn modelId="{3D3D32EE-32E3-4214-BDD0-BB3814E1AAC3}" type="presOf" srcId="{50C7F4E0-51B0-4330-9EA5-711393F60EBA}" destId="{2A5E18A8-DE44-4293-B8D2-5463EB9791C8}" srcOrd="1" destOrd="0" presId="urn:microsoft.com/office/officeart/2016/7/layout/RepeatingBendingProcessNew"/>
    <dgm:cxn modelId="{678A3FF4-303C-45B3-9E06-883DFA358354}" type="presOf" srcId="{5A0C6F7D-0B57-47C6-8B23-ED154B58B1A9}" destId="{C3361988-CE31-401F-86A5-BD44DBCF6287}" srcOrd="1" destOrd="0" presId="urn:microsoft.com/office/officeart/2016/7/layout/RepeatingBendingProcessNew"/>
    <dgm:cxn modelId="{75DD36B4-1F23-45AF-A1B8-465C840A0F8A}" type="presParOf" srcId="{5ACED054-DA1A-4910-BD3B-7327ED046302}" destId="{42E81345-6149-4603-9CBA-4076D85C4F3B}" srcOrd="0" destOrd="0" presId="urn:microsoft.com/office/officeart/2016/7/layout/RepeatingBendingProcessNew"/>
    <dgm:cxn modelId="{D41D0C79-72E1-4F8D-B598-B6595398D94D}" type="presParOf" srcId="{5ACED054-DA1A-4910-BD3B-7327ED046302}" destId="{19A32AC8-8109-4434-89A0-D3F69CF1F2B2}" srcOrd="1" destOrd="0" presId="urn:microsoft.com/office/officeart/2016/7/layout/RepeatingBendingProcessNew"/>
    <dgm:cxn modelId="{AC8BF18F-8975-460E-B2FB-4F5A95DCDC10}" type="presParOf" srcId="{19A32AC8-8109-4434-89A0-D3F69CF1F2B2}" destId="{2A5E18A8-DE44-4293-B8D2-5463EB9791C8}" srcOrd="0" destOrd="0" presId="urn:microsoft.com/office/officeart/2016/7/layout/RepeatingBendingProcessNew"/>
    <dgm:cxn modelId="{C5A2E8F8-0ECB-4B08-9F97-D2D4690DC6C7}" type="presParOf" srcId="{5ACED054-DA1A-4910-BD3B-7327ED046302}" destId="{55C4E2D5-CF7A-4F1E-9F49-5DC60C67780E}" srcOrd="2" destOrd="0" presId="urn:microsoft.com/office/officeart/2016/7/layout/RepeatingBendingProcessNew"/>
    <dgm:cxn modelId="{1075DE4B-3FAF-4E0E-BC5B-12688F487E08}" type="presParOf" srcId="{5ACED054-DA1A-4910-BD3B-7327ED046302}" destId="{E6A6DC10-957C-41F5-8D79-000DA9F8C4CD}" srcOrd="3" destOrd="0" presId="urn:microsoft.com/office/officeart/2016/7/layout/RepeatingBendingProcessNew"/>
    <dgm:cxn modelId="{B8D078E2-0BFB-4B0C-8B6F-AABA7927841F}" type="presParOf" srcId="{E6A6DC10-957C-41F5-8D79-000DA9F8C4CD}" destId="{638C07DE-F340-4BE2-A336-A92BA7C3886D}" srcOrd="0" destOrd="0" presId="urn:microsoft.com/office/officeart/2016/7/layout/RepeatingBendingProcessNew"/>
    <dgm:cxn modelId="{32499FE3-FF6D-4ECB-8628-AAEC3155DB7F}" type="presParOf" srcId="{5ACED054-DA1A-4910-BD3B-7327ED046302}" destId="{D51D97B2-750B-49C2-B282-7EED2ADB3AD8}" srcOrd="4" destOrd="0" presId="urn:microsoft.com/office/officeart/2016/7/layout/RepeatingBendingProcessNew"/>
    <dgm:cxn modelId="{F9684936-18A5-46CB-A593-4606243DDD98}" type="presParOf" srcId="{5ACED054-DA1A-4910-BD3B-7327ED046302}" destId="{4BE0A24C-E3AC-41D7-924E-90D96922AC09}" srcOrd="5" destOrd="0" presId="urn:microsoft.com/office/officeart/2016/7/layout/RepeatingBendingProcessNew"/>
    <dgm:cxn modelId="{11D54946-19FA-4686-B477-09721F2C78DD}" type="presParOf" srcId="{4BE0A24C-E3AC-41D7-924E-90D96922AC09}" destId="{0843E308-5BA7-4591-BDCE-3991BFA7290D}" srcOrd="0" destOrd="0" presId="urn:microsoft.com/office/officeart/2016/7/layout/RepeatingBendingProcessNew"/>
    <dgm:cxn modelId="{34675200-3B36-4A1A-A588-C372BF15EF84}" type="presParOf" srcId="{5ACED054-DA1A-4910-BD3B-7327ED046302}" destId="{DB467764-AFA5-4B4C-8826-90332194EC81}" srcOrd="6" destOrd="0" presId="urn:microsoft.com/office/officeart/2016/7/layout/RepeatingBendingProcessNew"/>
    <dgm:cxn modelId="{CC08BF6C-8BCF-45CA-9FA7-605859114494}" type="presParOf" srcId="{5ACED054-DA1A-4910-BD3B-7327ED046302}" destId="{25BCBD7D-7B59-47B8-9DC2-57A01D35C498}" srcOrd="7" destOrd="0" presId="urn:microsoft.com/office/officeart/2016/7/layout/RepeatingBendingProcessNew"/>
    <dgm:cxn modelId="{3409B362-A5FE-4BC4-B6DA-EB8B391203A4}" type="presParOf" srcId="{25BCBD7D-7B59-47B8-9DC2-57A01D35C498}" destId="{88471D33-6CC8-469F-ACC8-A0CB904F27E4}" srcOrd="0" destOrd="0" presId="urn:microsoft.com/office/officeart/2016/7/layout/RepeatingBendingProcessNew"/>
    <dgm:cxn modelId="{60A8901C-C8B3-406D-A167-B7C74FD582A9}" type="presParOf" srcId="{5ACED054-DA1A-4910-BD3B-7327ED046302}" destId="{B67FA1A9-A99B-4097-9D4B-331B9EBBDEBA}" srcOrd="8" destOrd="0" presId="urn:microsoft.com/office/officeart/2016/7/layout/RepeatingBendingProcessNew"/>
    <dgm:cxn modelId="{61B718FE-5EBF-4F2E-A171-495BE8BD2BC2}" type="presParOf" srcId="{5ACED054-DA1A-4910-BD3B-7327ED046302}" destId="{3173D269-544C-4C29-A775-703295865E75}" srcOrd="9" destOrd="0" presId="urn:microsoft.com/office/officeart/2016/7/layout/RepeatingBendingProcessNew"/>
    <dgm:cxn modelId="{7C390AD3-837B-46D9-B1B1-64C94D54E9D3}" type="presParOf" srcId="{3173D269-544C-4C29-A775-703295865E75}" destId="{C3361988-CE31-401F-86A5-BD44DBCF6287}" srcOrd="0" destOrd="0" presId="urn:microsoft.com/office/officeart/2016/7/layout/RepeatingBendingProcessNew"/>
    <dgm:cxn modelId="{F35374A3-417C-4003-AA34-477C0CED8693}" type="presParOf" srcId="{5ACED054-DA1A-4910-BD3B-7327ED046302}" destId="{09644F46-EEC7-411F-BC3E-B798E06CD6F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673EB-A5A0-41B9-A82D-5E4B7D053C4F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911CC934-60FD-4C76-93C5-C53FE3A87A6A}">
      <dgm:prSet custT="1"/>
      <dgm:spPr/>
      <dgm:t>
        <a:bodyPr/>
        <a:lstStyle/>
        <a:p>
          <a:r>
            <a:rPr lang="nl-NL" sz="2800" dirty="0"/>
            <a:t>Omschrijf de eerste les in drie woorden</a:t>
          </a:r>
          <a:endParaRPr lang="en-US" sz="2800" dirty="0"/>
        </a:p>
      </dgm:t>
    </dgm:pt>
    <dgm:pt modelId="{3A67001C-5EFC-4A31-827E-DC7802E174CC}" type="parTrans" cxnId="{9C49C47E-A757-4595-9675-A30DAB6B5983}">
      <dgm:prSet/>
      <dgm:spPr/>
      <dgm:t>
        <a:bodyPr/>
        <a:lstStyle/>
        <a:p>
          <a:endParaRPr lang="en-US"/>
        </a:p>
      </dgm:t>
    </dgm:pt>
    <dgm:pt modelId="{7C4E46A4-A55D-4287-8478-A7D6B3A4F684}" type="sibTrans" cxnId="{9C49C47E-A757-4595-9675-A30DAB6B5983}">
      <dgm:prSet/>
      <dgm:spPr/>
      <dgm:t>
        <a:bodyPr/>
        <a:lstStyle/>
        <a:p>
          <a:endParaRPr lang="en-US"/>
        </a:p>
      </dgm:t>
    </dgm:pt>
    <dgm:pt modelId="{71FC40AC-1346-4488-AF37-65F0C4A1D37A}">
      <dgm:prSet custT="1"/>
      <dgm:spPr/>
      <dgm:t>
        <a:bodyPr/>
        <a:lstStyle/>
        <a:p>
          <a:r>
            <a:rPr lang="nl-NL" sz="2800" dirty="0"/>
            <a:t>Waren de 3 uur vol te houden op deze manier?  Waar hebben jullie de volgende keer behoeften aan?</a:t>
          </a:r>
          <a:endParaRPr lang="en-US" sz="2800" dirty="0"/>
        </a:p>
      </dgm:t>
    </dgm:pt>
    <dgm:pt modelId="{A0B8BAD8-901C-4F25-BE8F-95718AB81FF2}" type="parTrans" cxnId="{D35731FD-4BDA-478E-81B1-A6C5C1739939}">
      <dgm:prSet/>
      <dgm:spPr/>
      <dgm:t>
        <a:bodyPr/>
        <a:lstStyle/>
        <a:p>
          <a:endParaRPr lang="en-US"/>
        </a:p>
      </dgm:t>
    </dgm:pt>
    <dgm:pt modelId="{6A211F3B-EB9F-45DB-9880-43A1B238FFF7}" type="sibTrans" cxnId="{D35731FD-4BDA-478E-81B1-A6C5C1739939}">
      <dgm:prSet/>
      <dgm:spPr/>
      <dgm:t>
        <a:bodyPr/>
        <a:lstStyle/>
        <a:p>
          <a:endParaRPr lang="en-US"/>
        </a:p>
      </dgm:t>
    </dgm:pt>
    <dgm:pt modelId="{DF59C3ED-207E-4D72-B41D-8A652300C6E9}" type="pres">
      <dgm:prSet presAssocID="{4A1673EB-A5A0-41B9-A82D-5E4B7D053C4F}" presName="linear" presStyleCnt="0">
        <dgm:presLayoutVars>
          <dgm:animLvl val="lvl"/>
          <dgm:resizeHandles val="exact"/>
        </dgm:presLayoutVars>
      </dgm:prSet>
      <dgm:spPr/>
    </dgm:pt>
    <dgm:pt modelId="{C0E86FD7-D2D3-4FB1-89EA-D7D3EA58AC2A}" type="pres">
      <dgm:prSet presAssocID="{911CC934-60FD-4C76-93C5-C53FE3A87A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715F09-205E-4B33-9662-9D1949EFB65E}" type="pres">
      <dgm:prSet presAssocID="{7C4E46A4-A55D-4287-8478-A7D6B3A4F684}" presName="spacer" presStyleCnt="0"/>
      <dgm:spPr/>
    </dgm:pt>
    <dgm:pt modelId="{ED1D5A5B-DEE2-444D-AD6F-449D53760541}" type="pres">
      <dgm:prSet presAssocID="{71FC40AC-1346-4488-AF37-65F0C4A1D37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8632623-A095-4684-A983-C24C08C8A9C0}" type="presOf" srcId="{4A1673EB-A5A0-41B9-A82D-5E4B7D053C4F}" destId="{DF59C3ED-207E-4D72-B41D-8A652300C6E9}" srcOrd="0" destOrd="0" presId="urn:microsoft.com/office/officeart/2005/8/layout/vList2"/>
    <dgm:cxn modelId="{47CBB776-79CF-4FF6-98E4-6A19F2D5BB05}" type="presOf" srcId="{911CC934-60FD-4C76-93C5-C53FE3A87A6A}" destId="{C0E86FD7-D2D3-4FB1-89EA-D7D3EA58AC2A}" srcOrd="0" destOrd="0" presId="urn:microsoft.com/office/officeart/2005/8/layout/vList2"/>
    <dgm:cxn modelId="{9C49C47E-A757-4595-9675-A30DAB6B5983}" srcId="{4A1673EB-A5A0-41B9-A82D-5E4B7D053C4F}" destId="{911CC934-60FD-4C76-93C5-C53FE3A87A6A}" srcOrd="0" destOrd="0" parTransId="{3A67001C-5EFC-4A31-827E-DC7802E174CC}" sibTransId="{7C4E46A4-A55D-4287-8478-A7D6B3A4F684}"/>
    <dgm:cxn modelId="{6212DEBC-7611-43F9-B5D7-86B73EE0B91F}" type="presOf" srcId="{71FC40AC-1346-4488-AF37-65F0C4A1D37A}" destId="{ED1D5A5B-DEE2-444D-AD6F-449D53760541}" srcOrd="0" destOrd="0" presId="urn:microsoft.com/office/officeart/2005/8/layout/vList2"/>
    <dgm:cxn modelId="{D35731FD-4BDA-478E-81B1-A6C5C1739939}" srcId="{4A1673EB-A5A0-41B9-A82D-5E4B7D053C4F}" destId="{71FC40AC-1346-4488-AF37-65F0C4A1D37A}" srcOrd="1" destOrd="0" parTransId="{A0B8BAD8-901C-4F25-BE8F-95718AB81FF2}" sibTransId="{6A211F3B-EB9F-45DB-9880-43A1B238FFF7}"/>
    <dgm:cxn modelId="{F4DA204F-E4A7-48E2-B199-A8FC0D3E0157}" type="presParOf" srcId="{DF59C3ED-207E-4D72-B41D-8A652300C6E9}" destId="{C0E86FD7-D2D3-4FB1-89EA-D7D3EA58AC2A}" srcOrd="0" destOrd="0" presId="urn:microsoft.com/office/officeart/2005/8/layout/vList2"/>
    <dgm:cxn modelId="{7B494100-2684-4AD5-8BEB-784BE05176AB}" type="presParOf" srcId="{DF59C3ED-207E-4D72-B41D-8A652300C6E9}" destId="{CA715F09-205E-4B33-9662-9D1949EFB65E}" srcOrd="1" destOrd="0" presId="urn:microsoft.com/office/officeart/2005/8/layout/vList2"/>
    <dgm:cxn modelId="{2866587F-CD43-4A14-B4CF-E589543CAC69}" type="presParOf" srcId="{DF59C3ED-207E-4D72-B41D-8A652300C6E9}" destId="{ED1D5A5B-DEE2-444D-AD6F-449D5376054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DE95-3224-4E16-895B-9259720552F7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03F7E-E6B4-4AE5-9CC2-6F29441AC5A6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Wie ben jij?</a:t>
          </a:r>
          <a:endParaRPr lang="en-US" sz="3300" kern="1200"/>
        </a:p>
      </dsp:txBody>
      <dsp:txXfrm>
        <a:off x="573335" y="67003"/>
        <a:ext cx="7265810" cy="879050"/>
      </dsp:txXfrm>
    </dsp:sp>
    <dsp:sp modelId="{EE3FC249-C1CA-4874-8A7D-8661259B3704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E6DE1-15A1-412C-B3B3-6B30E31B0E36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Wie ben ik?</a:t>
          </a:r>
          <a:endParaRPr lang="en-US" sz="3300" kern="1200"/>
        </a:p>
      </dsp:txBody>
      <dsp:txXfrm>
        <a:off x="573335" y="1563884"/>
        <a:ext cx="7265810" cy="879050"/>
      </dsp:txXfrm>
    </dsp:sp>
    <dsp:sp modelId="{8B17F973-7B22-43A8-B2B7-3E8D192044CB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CC103-44A9-494C-9FA4-90B7666DDB42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Wat verwachten wij van elkaar?</a:t>
          </a:r>
          <a:endParaRPr lang="en-US" sz="3300" kern="1200"/>
        </a:p>
      </dsp:txBody>
      <dsp:txXfrm>
        <a:off x="573335" y="3060764"/>
        <a:ext cx="72658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32AC8-8109-4434-89A0-D3F69CF1F2B2}">
      <dsp:nvSpPr>
        <dsp:cNvPr id="0" name=""/>
        <dsp:cNvSpPr/>
      </dsp:nvSpPr>
      <dsp:spPr>
        <a:xfrm>
          <a:off x="2992396" y="715179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757984"/>
        <a:ext cx="29151" cy="5830"/>
      </dsp:txXfrm>
    </dsp:sp>
    <dsp:sp modelId="{42E81345-6149-4603-9CBA-4076D85C4F3B}">
      <dsp:nvSpPr>
        <dsp:cNvPr id="0" name=""/>
        <dsp:cNvSpPr/>
      </dsp:nvSpPr>
      <dsp:spPr>
        <a:xfrm>
          <a:off x="459325" y="438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Wat houdt Talent en Maatschappij in?</a:t>
          </a:r>
          <a:endParaRPr lang="en-US" sz="2500" kern="1200"/>
        </a:p>
      </dsp:txBody>
      <dsp:txXfrm>
        <a:off x="459325" y="438"/>
        <a:ext cx="2534871" cy="1520922"/>
      </dsp:txXfrm>
    </dsp:sp>
    <dsp:sp modelId="{E6A6DC10-957C-41F5-8D79-000DA9F8C4CD}">
      <dsp:nvSpPr>
        <dsp:cNvPr id="0" name=""/>
        <dsp:cNvSpPr/>
      </dsp:nvSpPr>
      <dsp:spPr>
        <a:xfrm>
          <a:off x="1726760" y="1519561"/>
          <a:ext cx="3117891" cy="552420"/>
        </a:xfrm>
        <a:custGeom>
          <a:avLst/>
          <a:gdLst/>
          <a:ahLst/>
          <a:cxnLst/>
          <a:rect l="0" t="0" r="0" b="0"/>
          <a:pathLst>
            <a:path>
              <a:moveTo>
                <a:pt x="3117891" y="0"/>
              </a:moveTo>
              <a:lnTo>
                <a:pt x="3117891" y="293310"/>
              </a:lnTo>
              <a:lnTo>
                <a:pt x="0" y="293310"/>
              </a:lnTo>
              <a:lnTo>
                <a:pt x="0" y="5524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-165865"/>
              <a:satOff val="-7366"/>
              <a:lumOff val="97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6408" y="1792856"/>
        <a:ext cx="158596" cy="5830"/>
      </dsp:txXfrm>
    </dsp:sp>
    <dsp:sp modelId="{55C4E2D5-CF7A-4F1E-9F49-5DC60C67780E}">
      <dsp:nvSpPr>
        <dsp:cNvPr id="0" name=""/>
        <dsp:cNvSpPr/>
      </dsp:nvSpPr>
      <dsp:spPr>
        <a:xfrm>
          <a:off x="3577216" y="438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Planning</a:t>
          </a:r>
          <a:endParaRPr lang="en-US" sz="2500" kern="1200"/>
        </a:p>
      </dsp:txBody>
      <dsp:txXfrm>
        <a:off x="3577216" y="438"/>
        <a:ext cx="2534871" cy="1520922"/>
      </dsp:txXfrm>
    </dsp:sp>
    <dsp:sp modelId="{4BE0A24C-E3AC-41D7-924E-90D96922AC09}">
      <dsp:nvSpPr>
        <dsp:cNvPr id="0" name=""/>
        <dsp:cNvSpPr/>
      </dsp:nvSpPr>
      <dsp:spPr>
        <a:xfrm>
          <a:off x="2992396" y="2819123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-331730"/>
              <a:satOff val="-14733"/>
              <a:lumOff val="194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2861927"/>
        <a:ext cx="29151" cy="5830"/>
      </dsp:txXfrm>
    </dsp:sp>
    <dsp:sp modelId="{D51D97B2-750B-49C2-B282-7EED2ADB3AD8}">
      <dsp:nvSpPr>
        <dsp:cNvPr id="0" name=""/>
        <dsp:cNvSpPr/>
      </dsp:nvSpPr>
      <dsp:spPr>
        <a:xfrm>
          <a:off x="459325" y="2104381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Eindopdracht</a:t>
          </a:r>
          <a:endParaRPr lang="en-US" sz="2500" kern="1200"/>
        </a:p>
      </dsp:txBody>
      <dsp:txXfrm>
        <a:off x="459325" y="2104381"/>
        <a:ext cx="2534871" cy="1520922"/>
      </dsp:txXfrm>
    </dsp:sp>
    <dsp:sp modelId="{25BCBD7D-7B59-47B8-9DC2-57A01D35C498}">
      <dsp:nvSpPr>
        <dsp:cNvPr id="0" name=""/>
        <dsp:cNvSpPr/>
      </dsp:nvSpPr>
      <dsp:spPr>
        <a:xfrm>
          <a:off x="1726760" y="3623504"/>
          <a:ext cx="3117891" cy="552420"/>
        </a:xfrm>
        <a:custGeom>
          <a:avLst/>
          <a:gdLst/>
          <a:ahLst/>
          <a:cxnLst/>
          <a:rect l="0" t="0" r="0" b="0"/>
          <a:pathLst>
            <a:path>
              <a:moveTo>
                <a:pt x="3117891" y="0"/>
              </a:moveTo>
              <a:lnTo>
                <a:pt x="3117891" y="293310"/>
              </a:lnTo>
              <a:lnTo>
                <a:pt x="0" y="293310"/>
              </a:lnTo>
              <a:lnTo>
                <a:pt x="0" y="5524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-497595"/>
              <a:satOff val="-22099"/>
              <a:lumOff val="292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6408" y="3896799"/>
        <a:ext cx="158596" cy="5830"/>
      </dsp:txXfrm>
    </dsp:sp>
    <dsp:sp modelId="{DB467764-AFA5-4B4C-8826-90332194EC81}">
      <dsp:nvSpPr>
        <dsp:cNvPr id="0" name=""/>
        <dsp:cNvSpPr/>
      </dsp:nvSpPr>
      <dsp:spPr>
        <a:xfrm>
          <a:off x="3577216" y="2104381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Digitale campus</a:t>
          </a:r>
          <a:endParaRPr lang="en-US" sz="2500" kern="1200"/>
        </a:p>
      </dsp:txBody>
      <dsp:txXfrm>
        <a:off x="3577216" y="2104381"/>
        <a:ext cx="2534871" cy="1520922"/>
      </dsp:txXfrm>
    </dsp:sp>
    <dsp:sp modelId="{3173D269-544C-4C29-A775-703295865E75}">
      <dsp:nvSpPr>
        <dsp:cNvPr id="0" name=""/>
        <dsp:cNvSpPr/>
      </dsp:nvSpPr>
      <dsp:spPr>
        <a:xfrm>
          <a:off x="2992396" y="4923066"/>
          <a:ext cx="552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420" y="45720"/>
              </a:lnTo>
            </a:path>
          </a:pathLst>
        </a:custGeom>
        <a:noFill/>
        <a:ln w="6350" cap="flat" cmpd="sng" algn="ctr">
          <a:solidFill>
            <a:schemeClr val="accent3">
              <a:shade val="90000"/>
              <a:hueOff val="-663460"/>
              <a:satOff val="-29466"/>
              <a:lumOff val="389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54030" y="4965871"/>
        <a:ext cx="29151" cy="5830"/>
      </dsp:txXfrm>
    </dsp:sp>
    <dsp:sp modelId="{B67FA1A9-A99B-4097-9D4B-331B9EBBDEBA}">
      <dsp:nvSpPr>
        <dsp:cNvPr id="0" name=""/>
        <dsp:cNvSpPr/>
      </dsp:nvSpPr>
      <dsp:spPr>
        <a:xfrm>
          <a:off x="459325" y="4208324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Aan de slag!</a:t>
          </a:r>
          <a:endParaRPr lang="en-US" sz="2500" kern="1200"/>
        </a:p>
      </dsp:txBody>
      <dsp:txXfrm>
        <a:off x="459325" y="4208324"/>
        <a:ext cx="2534871" cy="1520922"/>
      </dsp:txXfrm>
    </dsp:sp>
    <dsp:sp modelId="{09644F46-EEC7-411F-BC3E-B798E06CD6F2}">
      <dsp:nvSpPr>
        <dsp:cNvPr id="0" name=""/>
        <dsp:cNvSpPr/>
      </dsp:nvSpPr>
      <dsp:spPr>
        <a:xfrm>
          <a:off x="3577216" y="4208324"/>
          <a:ext cx="2534871" cy="152092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11" tIns="130381" rIns="124211" bIns="13038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Afsluiten</a:t>
          </a:r>
          <a:endParaRPr lang="en-US" sz="2500" kern="1200"/>
        </a:p>
      </dsp:txBody>
      <dsp:txXfrm>
        <a:off x="3577216" y="4208324"/>
        <a:ext cx="2534871" cy="1520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86FD7-D2D3-4FB1-89EA-D7D3EA58AC2A}">
      <dsp:nvSpPr>
        <dsp:cNvPr id="0" name=""/>
        <dsp:cNvSpPr/>
      </dsp:nvSpPr>
      <dsp:spPr>
        <a:xfrm>
          <a:off x="0" y="1174192"/>
          <a:ext cx="6571413" cy="15970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Omschrijf de eerste les in drie woorden</a:t>
          </a:r>
          <a:endParaRPr lang="en-US" sz="2800" kern="1200" dirty="0"/>
        </a:p>
      </dsp:txBody>
      <dsp:txXfrm>
        <a:off x="77962" y="1252154"/>
        <a:ext cx="6415489" cy="1441126"/>
      </dsp:txXfrm>
    </dsp:sp>
    <dsp:sp modelId="{ED1D5A5B-DEE2-444D-AD6F-449D53760541}">
      <dsp:nvSpPr>
        <dsp:cNvPr id="0" name=""/>
        <dsp:cNvSpPr/>
      </dsp:nvSpPr>
      <dsp:spPr>
        <a:xfrm>
          <a:off x="0" y="2958443"/>
          <a:ext cx="6571413" cy="159705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Waren de 3 uur vol te houden op deze manier?  Waar hebben jullie de volgende keer behoeften aan?</a:t>
          </a:r>
          <a:endParaRPr lang="en-US" sz="2800" kern="1200" dirty="0"/>
        </a:p>
      </dsp:txBody>
      <dsp:txXfrm>
        <a:off x="77962" y="3036405"/>
        <a:ext cx="6415489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9/14/2021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sisonderwijs.online/digibordtools/dobbelsten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79885B-B15A-451A-B4CE-6BB7E3CB2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6578" y="685680"/>
            <a:ext cx="4203323" cy="3596201"/>
          </a:xfrm>
        </p:spPr>
        <p:txBody>
          <a:bodyPr>
            <a:normAutofit/>
          </a:bodyPr>
          <a:lstStyle/>
          <a:p>
            <a:pPr algn="r"/>
            <a:r>
              <a:rPr lang="nl-NL" sz="1500" dirty="0"/>
              <a:t>Talent en Maatschappij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24ECDF-DCC0-47C0-9C35-33B19F9C3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6578" y="4373955"/>
            <a:ext cx="4203323" cy="1143291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Les 1</a:t>
            </a:r>
            <a:endParaRPr lang="nl-N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9DCA12-17DD-4A5E-A541-3FDCFA909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22" y="1513777"/>
            <a:ext cx="4172845" cy="3672103"/>
          </a:xfrm>
          <a:prstGeom prst="rect">
            <a:avLst/>
          </a:prstGeom>
          <a:ln w="28575"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29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328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DF064-C0BA-4FE5-BB62-E2BB229E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cap="all" spc="1500">
                <a:ea typeface="Source Sans Pro SemiBold" panose="020B0603030403020204" pitchFamily="34" charset="0"/>
              </a:rPr>
              <a:t>Digitale campus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Noorderpoort | Onze digitale campus is gestart">
            <a:extLst>
              <a:ext uri="{FF2B5EF4-FFF2-40B4-BE49-F238E27FC236}">
                <a16:creationId xmlns:a16="http://schemas.microsoft.com/office/drawing/2014/main" id="{34EE73DC-7802-4EAA-9612-4CF93F3557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17879" b="1"/>
          <a:stretch/>
        </p:blipFill>
        <p:spPr bwMode="auto">
          <a:xfrm>
            <a:off x="6094114" y="1321031"/>
            <a:ext cx="5428611" cy="42109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9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E68E2-CB9C-4F2A-84D6-61BC1CA3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b="1" cap="all" spc="1500">
                <a:ea typeface="Source Sans Pro SemiBold" panose="020B0603030403020204" pitchFamily="34" charset="0"/>
              </a:rPr>
              <a:t>Hoe bouw jij een website?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382AD8-5AF6-40C7-A27A-7ECBF6108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" t="13072" r="476" b="6112"/>
          <a:stretch/>
        </p:blipFill>
        <p:spPr>
          <a:xfrm>
            <a:off x="5804068" y="1924459"/>
            <a:ext cx="6134702" cy="2915609"/>
          </a:xfrm>
          <a:prstGeom prst="rect">
            <a:avLst/>
          </a:prstGeom>
          <a:ln w="28575">
            <a:noFill/>
          </a:ln>
        </p:spPr>
      </p:pic>
      <p:grpSp>
        <p:nvGrpSpPr>
          <p:cNvPr id="4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588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3A663-C6D9-46D8-8D20-660B748E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435" y="1379083"/>
            <a:ext cx="4203323" cy="29027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Pauze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36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7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Onderbreken">
            <a:extLst>
              <a:ext uri="{FF2B5EF4-FFF2-40B4-BE49-F238E27FC236}">
                <a16:creationId xmlns:a16="http://schemas.microsoft.com/office/drawing/2014/main" id="{132B5670-117A-4089-9C16-1CE3C324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1286" y="1509721"/>
            <a:ext cx="3680216" cy="3680216"/>
          </a:xfrm>
          <a:prstGeom prst="rect">
            <a:avLst/>
          </a:prstGeom>
          <a:ln w="28575">
            <a:noFill/>
          </a:ln>
        </p:spPr>
      </p:pic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3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C64FA-730B-4DD4-9CC4-9511A334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  <a:br>
              <a:rPr lang="nl-NL" dirty="0"/>
            </a:br>
            <a:r>
              <a:rPr lang="nl-NL" sz="3600" dirty="0"/>
              <a:t>Hoe werkt google sites?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34660-13A8-4B51-B230-73E764AF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 ontdekken hoe google sites werkt</a:t>
            </a:r>
          </a:p>
          <a:p>
            <a:pPr lvl="1"/>
            <a:r>
              <a:rPr lang="nl-NL" dirty="0"/>
              <a:t>Maak een eerste opzet van jouw website: door jouzelf voor te stellen, voeg een foto toe en vertel iets over jouw talenten en kwaliteiten!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41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BD6B9-493B-4E6C-BB3C-377E0051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 </a:t>
            </a:r>
            <a:br>
              <a:rPr lang="nl-NL" dirty="0"/>
            </a:br>
            <a:r>
              <a:rPr lang="nl-NL" sz="3600" dirty="0"/>
              <a:t>Welke talenten en kwaliteiten bezit jij al?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2F8273-DF54-4E78-BA73-B4A48B247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3925" cy="4351338"/>
          </a:xfrm>
        </p:spPr>
        <p:txBody>
          <a:bodyPr/>
          <a:lstStyle/>
          <a:p>
            <a:r>
              <a:rPr lang="nl-NL" sz="2000" dirty="0"/>
              <a:t>Maak een mind-map met talenten die jij bezit </a:t>
            </a:r>
          </a:p>
          <a:p>
            <a:pPr lvl="1"/>
            <a:r>
              <a:rPr lang="nl-NL" sz="1800" dirty="0"/>
              <a:t>Zorg ervoor dat je deze mind-map op jouw website kunt plaatsen! </a:t>
            </a:r>
          </a:p>
          <a:p>
            <a:pPr lvl="1"/>
            <a:r>
              <a:rPr lang="nl-NL" sz="1800" dirty="0"/>
              <a:t>Dit kan als bestand of als foto</a:t>
            </a:r>
          </a:p>
          <a:p>
            <a:r>
              <a:rPr lang="nl-NL" sz="2000" dirty="0"/>
              <a:t>Maak de opdracht kwaliteiten cirkel</a:t>
            </a:r>
          </a:p>
          <a:p>
            <a:pPr lvl="1"/>
            <a:r>
              <a:rPr lang="nl-NL" sz="1800" dirty="0"/>
              <a:t>Voeg deze opdracht toe aan jouw website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AF5DEA-212D-481F-B87B-B7B2A529D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90" t="18472" r="26720" b="11666"/>
          <a:stretch/>
        </p:blipFill>
        <p:spPr>
          <a:xfrm>
            <a:off x="6467474" y="1605756"/>
            <a:ext cx="3400425" cy="47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8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3D287-48F0-41E2-8B0B-DE4C7D17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C3C2F6-A83E-46F7-89F9-C282A9234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D78D60A-D765-47AF-BF8C-DD38B6749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61CBF5-5283-4C6A-9049-AA88E175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A00BB8-8401-4CFA-A40C-8A60D39AE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F6FC59-F5F7-4ED5-8DCD-CF1060899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24749C-25FB-43F3-97CC-16D3738B1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CAAC4D-89A7-40FC-A14D-14E7137A5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F8FFC8-0941-4853-894E-6FBB72564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84F021A-2C9B-422B-8408-BB819B314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53138C4-3227-4945-9CE8-AF90A759D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9C4482-176D-49FB-BFC0-2DCD9283E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7D9F02-FC5F-4AA6-83BD-AE4EC012D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23DF942-E0FC-4481-99E4-5EDE1F76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DA5B3F3-35DF-4802-92F4-0EE0CB8B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nl-NL" dirty="0"/>
              <a:t>Afsluiting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A69EF-E8B5-4598-BEAD-258F15765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85D65ED-8248-4E7D-AF41-C2685CAE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A834524-08A4-4AC0-A8EE-693DE2204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65755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64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F57F77-6F28-4D82-9EDF-5A3E7666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nl-NL" dirty="0"/>
              <a:t>Kennismaken	</a:t>
            </a:r>
          </a:p>
        </p:txBody>
      </p:sp>
      <p:grpSp>
        <p:nvGrpSpPr>
          <p:cNvPr id="11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CFE5496-FA02-4AEB-889D-CD40BC698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1438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63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AA0633-A9CE-45E4-B52B-8795C6AE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1997048"/>
            <a:ext cx="4834021" cy="1314996"/>
          </a:xfrm>
        </p:spPr>
        <p:txBody>
          <a:bodyPr anchor="b">
            <a:normAutofit/>
          </a:bodyPr>
          <a:lstStyle/>
          <a:p>
            <a:r>
              <a:rPr lang="nl-NL" dirty="0"/>
              <a:t>Dobbelspel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D56DB-6F8D-427F-826C-F6595406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3715220"/>
            <a:ext cx="4834021" cy="4044463"/>
          </a:xfrm>
        </p:spPr>
        <p:txBody>
          <a:bodyPr>
            <a:normAutofit/>
          </a:bodyPr>
          <a:lstStyle/>
          <a:p>
            <a:r>
              <a:rPr lang="nl-NL" sz="2000" dirty="0"/>
              <a:t>Ga in groepjes uiteen en speel het spel!</a:t>
            </a:r>
          </a:p>
          <a:p>
            <a:r>
              <a:rPr lang="nl-NL" sz="2000" dirty="0"/>
              <a:t>Wat heb je nodig? </a:t>
            </a:r>
            <a:r>
              <a:rPr lang="nl-NL" sz="2000" dirty="0">
                <a:hlinkClick r:id="rId2"/>
              </a:rPr>
              <a:t>Een dobbelsteen</a:t>
            </a:r>
            <a:endParaRPr lang="nl-NL" sz="2000" dirty="0"/>
          </a:p>
          <a:p>
            <a:r>
              <a:rPr lang="nl-NL" sz="2000" dirty="0"/>
              <a:t>Zorg dat je vertelt wat je wilt vertellen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B53370-0FCA-42F7-AE2B-6B158160E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1" t="19305" r="32578" b="22222"/>
          <a:stretch/>
        </p:blipFill>
        <p:spPr>
          <a:xfrm>
            <a:off x="6949723" y="732391"/>
            <a:ext cx="4885766" cy="4540646"/>
          </a:xfrm>
          <a:prstGeom prst="rect">
            <a:avLst/>
          </a:prstGeom>
        </p:spPr>
      </p:pic>
      <p:grpSp>
        <p:nvGrpSpPr>
          <p:cNvPr id="3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696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8EE152-18F8-4C23-94ED-777D0737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txBody>
          <a:bodyPr>
            <a:normAutofit/>
          </a:bodyPr>
          <a:lstStyle/>
          <a:p>
            <a:r>
              <a:rPr lang="nl-NL" dirty="0"/>
              <a:t>Programma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83F835C-CAA5-4619-9683-F0549F8233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94323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51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A8968-CA0B-4773-8CFC-754C48E9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houdt Talent en Maatschappij in?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901E9-F305-48D3-8717-5A1A38324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Ontdek jouw talenten en kwaliteiten</a:t>
            </a:r>
          </a:p>
          <a:p>
            <a:pPr lvl="1"/>
            <a:r>
              <a:rPr lang="nl-NL" dirty="0"/>
              <a:t>Dit </a:t>
            </a:r>
            <a:r>
              <a:rPr lang="nl-NL" u="sng" dirty="0"/>
              <a:t>mag</a:t>
            </a:r>
            <a:r>
              <a:rPr lang="nl-NL" dirty="0"/>
              <a:t> m.b.t. de opleiding zijn, dit hoeft </a:t>
            </a:r>
            <a:r>
              <a:rPr lang="nl-NL" u="sng" dirty="0"/>
              <a:t>niet</a:t>
            </a:r>
          </a:p>
          <a:p>
            <a:r>
              <a:rPr lang="nl-NL" dirty="0"/>
              <a:t>Bijdragen leveren aan de maatschappij</a:t>
            </a:r>
          </a:p>
          <a:p>
            <a:r>
              <a:rPr lang="nl-NL" dirty="0"/>
              <a:t>Periode 1 = individueel</a:t>
            </a:r>
          </a:p>
          <a:p>
            <a:r>
              <a:rPr lang="nl-NL" dirty="0"/>
              <a:t>Periode 2 = als groep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41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C4AA3-D2A7-4325-A915-174F019D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22B6E7-2B9A-493C-8E80-62C461346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het verschil tussen talenten en kwaliteiten op</a:t>
            </a:r>
          </a:p>
          <a:p>
            <a:r>
              <a:rPr lang="nl-NL" dirty="0"/>
              <a:t>Zoek eens 20 talenten/kwaliteiten op, schrijf deze op</a:t>
            </a:r>
          </a:p>
          <a:p>
            <a:r>
              <a:rPr lang="nl-NL" dirty="0"/>
              <a:t>Welke van deze talenten of kwaliteiten bezit jij al?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17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3A663-C6D9-46D8-8D20-660B748E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435" y="1379083"/>
            <a:ext cx="4203323" cy="29027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>
                <a:ea typeface="Source Sans Pro SemiBold" panose="020B0603030403020204" pitchFamily="34" charset="0"/>
              </a:rPr>
              <a:t>Pauze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34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Onderbreken">
            <a:extLst>
              <a:ext uri="{FF2B5EF4-FFF2-40B4-BE49-F238E27FC236}">
                <a16:creationId xmlns:a16="http://schemas.microsoft.com/office/drawing/2014/main" id="{132B5670-117A-4089-9C16-1CE3C324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1286" y="1509721"/>
            <a:ext cx="3680216" cy="3680216"/>
          </a:xfrm>
          <a:prstGeom prst="rect">
            <a:avLst/>
          </a:prstGeom>
          <a:ln w="28575">
            <a:noFill/>
          </a:ln>
        </p:spPr>
      </p:pic>
      <p:grpSp>
        <p:nvGrpSpPr>
          <p:cNvPr id="41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569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CA6EF-0215-4130-A6F0-E4086E1B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17FAF5D-C970-4924-86FD-56D724E47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447534"/>
              </p:ext>
            </p:extLst>
          </p:nvPr>
        </p:nvGraphicFramePr>
        <p:xfrm>
          <a:off x="838200" y="1825625"/>
          <a:ext cx="10515597" cy="3708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4137">
                  <a:extLst>
                    <a:ext uri="{9D8B030D-6E8A-4147-A177-3AD203B41FA5}">
                      <a16:colId xmlns:a16="http://schemas.microsoft.com/office/drawing/2014/main" val="2061618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206225786"/>
                    </a:ext>
                  </a:extLst>
                </a:gridCol>
                <a:gridCol w="8209544">
                  <a:extLst>
                    <a:ext uri="{9D8B030D-6E8A-4147-A177-3AD203B41FA5}">
                      <a16:colId xmlns:a16="http://schemas.microsoft.com/office/drawing/2014/main" val="1982769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Datum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Inhoud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6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17-09-2021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Talenten en kwaliteiten: wat is dat?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8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24-09-2021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Persoonlijke talenten en kwaliteiten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64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31-09-2021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Talenten en kwaliteiten inzetten voor de maatschappij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9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07-10-2021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 maatschappij in: netwerken!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19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15-10-2021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Voorbereiden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983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nl-NL" dirty="0"/>
                        <a:t>Herfstvakantie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95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29-10-2021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Uitvoeren van het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65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6-11-2021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Reflectie schrijven + website afmaken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9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13-11-2021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Presentaties website en projecten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685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809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7E96-A7D9-4889-98B1-F54185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Eindopdracht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55188-CA57-4F2E-AB1A-106A7F46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Talenten paspoort!</a:t>
            </a:r>
          </a:p>
          <a:p>
            <a:pPr lvl="1"/>
            <a:r>
              <a:rPr lang="nl-NL" dirty="0"/>
              <a:t>Maak een website (bijv. via google sites)</a:t>
            </a:r>
          </a:p>
          <a:p>
            <a:pPr lvl="2"/>
            <a:r>
              <a:rPr lang="nl-NL" dirty="0"/>
              <a:t>De opdrachten die je maakt gedurende deze periode verwerk je in de website</a:t>
            </a:r>
          </a:p>
          <a:p>
            <a:pPr lvl="2"/>
            <a:r>
              <a:rPr lang="nl-NL" dirty="0"/>
              <a:t>Maatschappelijk project</a:t>
            </a:r>
          </a:p>
          <a:p>
            <a:pPr lvl="2"/>
            <a:r>
              <a:rPr lang="nl-NL" dirty="0"/>
              <a:t>Eigen invulling:</a:t>
            </a:r>
          </a:p>
          <a:p>
            <a:pPr lvl="3"/>
            <a:r>
              <a:rPr lang="nl-NL" dirty="0"/>
              <a:t>Zorg voor een creatieve vormgeving</a:t>
            </a:r>
          </a:p>
          <a:p>
            <a:pPr lvl="3"/>
            <a:r>
              <a:rPr lang="nl-NL" dirty="0"/>
              <a:t>Je kunt bijvoorbeeld foto’s of video’s toevoegen of je CV.</a:t>
            </a:r>
          </a:p>
          <a:p>
            <a:pPr lvl="2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70590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377</Words>
  <Application>Microsoft Office PowerPoint</Application>
  <PresentationFormat>Breedbeeld</PresentationFormat>
  <Paragraphs>84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Source Sans Pro</vt:lpstr>
      <vt:lpstr>FunkyShapesVTI</vt:lpstr>
      <vt:lpstr>Talent en Maatschappij</vt:lpstr>
      <vt:lpstr>Kennismaken </vt:lpstr>
      <vt:lpstr>Dobbelspel</vt:lpstr>
      <vt:lpstr>Programma </vt:lpstr>
      <vt:lpstr>Wat houdt Talent en Maatschappij in?</vt:lpstr>
      <vt:lpstr>Opdracht</vt:lpstr>
      <vt:lpstr>Pauze</vt:lpstr>
      <vt:lpstr>Planning</vt:lpstr>
      <vt:lpstr>Eindopdracht</vt:lpstr>
      <vt:lpstr>Digitale campus</vt:lpstr>
      <vt:lpstr>Hoe bouw jij een website?</vt:lpstr>
      <vt:lpstr>Pauze</vt:lpstr>
      <vt:lpstr>Aan de slag! Hoe werkt google sites?</vt:lpstr>
      <vt:lpstr>Aan de slag!  Welke talenten en kwaliteiten bezit jij al?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en Maatschappij</dc:title>
  <dc:creator>Bo Luimstra</dc:creator>
  <cp:lastModifiedBy>Robert Scheerhoorn</cp:lastModifiedBy>
  <cp:revision>1</cp:revision>
  <dcterms:created xsi:type="dcterms:W3CDTF">2021-09-10T14:56:04Z</dcterms:created>
  <dcterms:modified xsi:type="dcterms:W3CDTF">2021-09-14T07:52:26Z</dcterms:modified>
</cp:coreProperties>
</file>